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0" r:id="rId2"/>
    <p:sldId id="261" r:id="rId3"/>
    <p:sldId id="267" r:id="rId4"/>
    <p:sldId id="268" r:id="rId5"/>
    <p:sldId id="271" r:id="rId6"/>
    <p:sldId id="272" r:id="rId7"/>
    <p:sldId id="269" r:id="rId8"/>
    <p:sldId id="256" r:id="rId9"/>
    <p:sldId id="257" r:id="rId10"/>
    <p:sldId id="258" r:id="rId11"/>
    <p:sldId id="265" r:id="rId12"/>
    <p:sldId id="266" r:id="rId13"/>
    <p:sldId id="263" r:id="rId14"/>
    <p:sldId id="264" r:id="rId15"/>
    <p:sldId id="262" r:id="rId1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43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7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03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35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4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6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9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6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6D068A-7911-4E4E-A387-C91F45B042F0}" type="datetimeFigureOut">
              <a:rPr lang="el-GR" smtClean="0"/>
              <a:t>15/3/2023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CE835-EA54-4EF4-8EA0-0634D17037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7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836712"/>
            <a:ext cx="741682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1772816"/>
            <a:ext cx="68407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Ενικός Αριθμός</a:t>
            </a:r>
            <a:r>
              <a:rPr lang="el-GR" alt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l-GR" altLang="el-GR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Πληθυντικός Αριθμός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l-G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altLang="el-G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de-DE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εγώ                        </a:t>
            </a:r>
            <a:r>
              <a:rPr lang="en-US" altLang="el-G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lang="en-US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εμείς</a:t>
            </a:r>
            <a:endParaRPr lang="de-DE" altLang="el-G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    </a:t>
            </a:r>
            <a:r>
              <a:rPr lang="el-GR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εσύ</a:t>
            </a:r>
            <a:r>
              <a:rPr lang="en-US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l-G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el-GR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εσείς</a:t>
            </a:r>
            <a:endParaRPr lang="de-DE" altLang="el-G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el-GR" alt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l-GR" altLang="el-G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αυτός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el-GR" altLang="el-G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αυτή                </a:t>
            </a:r>
            <a:r>
              <a:rPr lang="en-US" alt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alt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el-GR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altLang="el-G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αυτοί, αυτές, αυτά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l-GR" altLang="el-G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αυτό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en-US" altLang="el-GR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alt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altLang="el-G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εσείς  (πληθυντικός ευγενείας!!)</a:t>
            </a:r>
            <a:endParaRPr lang="el-GR" altLang="el-GR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059832" y="3284984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90872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PERSONALPRONOMEN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ΠΡΟΣΩΠΙΚΕΣ ΑΝΤΩΝΥΜΙΕΣ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4596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72633" y="619042"/>
            <a:ext cx="6798734" cy="1303867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das Zimmer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906073"/>
            <a:ext cx="758152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                  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Zimmerkategorien</a:t>
            </a:r>
          </a:p>
          <a:p>
            <a:pPr>
              <a:buNone/>
            </a:pPr>
            <a:endParaRPr lang="de-D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DE" b="1" dirty="0"/>
              <a:t>Einzelzimmer                  </a:t>
            </a:r>
          </a:p>
          <a:p>
            <a:pPr>
              <a:buFontTx/>
              <a:buChar char="-"/>
            </a:pPr>
            <a:r>
              <a:rPr lang="de-DE" b="1" dirty="0"/>
              <a:t>Doppelzimmer</a:t>
            </a:r>
          </a:p>
          <a:p>
            <a:pPr>
              <a:buFontTx/>
              <a:buChar char="-"/>
            </a:pPr>
            <a:r>
              <a:rPr lang="de-DE" b="1" dirty="0"/>
              <a:t>Dreibettzimmer</a:t>
            </a:r>
          </a:p>
          <a:p>
            <a:pPr>
              <a:buFontTx/>
              <a:buChar char="-"/>
            </a:pPr>
            <a:r>
              <a:rPr lang="de-DE" b="1" dirty="0"/>
              <a:t>Vierbettzimmer  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C23BAB-1B9E-4106-8C22-83328CE6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73" y="2996952"/>
            <a:ext cx="2353260" cy="1731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9DF745-A1F8-4C0A-A89D-3FD405FC9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69847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F0B5F2-3E96-40EF-85FD-F6B2F6BD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8396"/>
            <a:ext cx="655272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59D197-98E4-4EF9-A859-FD4420FF0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620688"/>
            <a:ext cx="81003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8571C1-D4CD-44DD-9EF8-A9BE9BEA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09835" cy="56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92276-6F5C-412B-A729-D4D5A07AC433}"/>
              </a:ext>
            </a:extLst>
          </p:cNvPr>
          <p:cNvSpPr txBox="1"/>
          <p:nvPr/>
        </p:nvSpPr>
        <p:spPr>
          <a:xfrm>
            <a:off x="1835696" y="1412776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https://www.youtube.com/watch?v=wpBPaDI5IgI&amp;ab_channel=SunnySu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176AA-490A-496A-89A3-D0AB52505494}"/>
              </a:ext>
            </a:extLst>
          </p:cNvPr>
          <p:cNvSpPr txBox="1"/>
          <p:nvPr/>
        </p:nvSpPr>
        <p:spPr>
          <a:xfrm>
            <a:off x="1835696" y="2505670"/>
            <a:ext cx="4576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https://www.youtube.com/watch?v=iB_sassbnOw&amp;t=102s&amp;ab_channel=LearnGermanwithAnja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3D034-A7B1-4E83-A92B-D0EE9DD1110F}"/>
              </a:ext>
            </a:extLst>
          </p:cNvPr>
          <p:cNvSpPr txBox="1"/>
          <p:nvPr/>
        </p:nvSpPr>
        <p:spPr>
          <a:xfrm>
            <a:off x="1979712" y="4005064"/>
            <a:ext cx="4576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Συστήνομαι/</a:t>
            </a:r>
            <a:r>
              <a:rPr lang="de-DE" dirty="0"/>
              <a:t>Sich vorstellen</a:t>
            </a:r>
          </a:p>
          <a:p>
            <a:endParaRPr lang="de-DE" dirty="0"/>
          </a:p>
          <a:p>
            <a:r>
              <a:rPr lang="de-DE" dirty="0"/>
              <a:t>https://www.youtube.com/watch?v=LHFvuG0DUZA&amp;ab_channel=LearnGerman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4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97F220-BECC-41DF-B224-C366AC6B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ΡΗΜΑ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ΕΝΕΣΤΩΤΑΣ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(das Verb –Präsens)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2D5A4F6-437F-41AE-BACD-379ACAFF9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73144"/>
              </p:ext>
            </p:extLst>
          </p:nvPr>
        </p:nvGraphicFramePr>
        <p:xfrm>
          <a:off x="1043608" y="2060847"/>
          <a:ext cx="7128793" cy="3881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857">
                  <a:extLst>
                    <a:ext uri="{9D8B030D-6E8A-4147-A177-3AD203B41FA5}">
                      <a16:colId xmlns:a16="http://schemas.microsoft.com/office/drawing/2014/main" val="3964452887"/>
                    </a:ext>
                  </a:extLst>
                </a:gridCol>
                <a:gridCol w="1583501">
                  <a:extLst>
                    <a:ext uri="{9D8B030D-6E8A-4147-A177-3AD203B41FA5}">
                      <a16:colId xmlns:a16="http://schemas.microsoft.com/office/drawing/2014/main" val="1861383951"/>
                    </a:ext>
                  </a:extLst>
                </a:gridCol>
                <a:gridCol w="3536435">
                  <a:extLst>
                    <a:ext uri="{9D8B030D-6E8A-4147-A177-3AD203B41FA5}">
                      <a16:colId xmlns:a16="http://schemas.microsoft.com/office/drawing/2014/main" val="1837298560"/>
                    </a:ext>
                  </a:extLst>
                </a:gridCol>
              </a:tblGrid>
              <a:tr h="4493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frag-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ρωτάω)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41859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ich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1600">
                          <a:effectLst/>
                        </a:rPr>
                        <a:t>(</a:t>
                      </a:r>
                      <a:r>
                        <a:rPr lang="el-GR" sz="1600">
                          <a:effectLst/>
                        </a:rPr>
                        <a:t>εγώ ρωτώ)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525862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st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(εσύ ρωτάς)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494872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er,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sie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, es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(αυτός,-ή,-ό ρωτά)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643560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wir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(εμείς ρωτάμε)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059325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ihr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(εσείς ρωτάτε)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1108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sie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endParaRPr lang="el-G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>
                          <a:effectLst/>
                        </a:rPr>
                        <a:t>(αυτοί, -ές,-ά ρωτούν 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299406"/>
                  </a:ext>
                </a:extLst>
              </a:tr>
              <a:tr h="49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Sie*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n-US" sz="2400" dirty="0">
                          <a:effectLst/>
                        </a:rPr>
                        <a:t>frag-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28700" algn="l"/>
                        </a:tabLst>
                      </a:pPr>
                      <a:r>
                        <a:rPr lang="el-GR" sz="1600" dirty="0">
                          <a:effectLst/>
                        </a:rPr>
                        <a:t>(εσείς ρωτάτε)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6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573371" cy="4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rmanforyou.net/images/Regelm-Verb-gf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0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8" y="1412776"/>
            <a:ext cx="6854171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0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048672" cy="45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628801"/>
            <a:ext cx="5308866" cy="1656184"/>
          </a:xfrm>
        </p:spPr>
        <p:txBody>
          <a:bodyPr/>
          <a:lstStyle/>
          <a:p>
            <a:r>
              <a:rPr lang="de-DE" sz="2000" b="1" dirty="0"/>
              <a:t>Vorsicht!/ </a:t>
            </a:r>
            <a:r>
              <a:rPr lang="el-GR" sz="2000" b="1" dirty="0"/>
              <a:t>Προσοχή</a:t>
            </a:r>
            <a:r>
              <a:rPr lang="el-GR" sz="2000" b="1" dirty="0" smtClean="0"/>
              <a:t>!</a:t>
            </a:r>
            <a:r>
              <a:rPr lang="de-DE" sz="2000" b="1" dirty="0" smtClean="0"/>
              <a:t> 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el-GR" sz="2400" dirty="0" smtClean="0"/>
              <a:t>Στα </a:t>
            </a:r>
            <a:r>
              <a:rPr lang="el-GR" sz="2400" dirty="0"/>
              <a:t>Γερμανικά το </a:t>
            </a:r>
            <a:r>
              <a:rPr lang="el-GR" sz="2400" b="1" u="sng" dirty="0">
                <a:solidFill>
                  <a:srgbClr val="FF0000"/>
                </a:solidFill>
              </a:rPr>
              <a:t>Υποκείμενο </a:t>
            </a:r>
            <a:r>
              <a:rPr lang="el-GR" sz="2400" dirty="0"/>
              <a:t>του ρήματος ΔΕΝ παραλείπεται ποτέ!</a:t>
            </a:r>
            <a:r>
              <a:rPr lang="de-DE" sz="2400" dirty="0"/>
              <a:t/>
            </a:r>
            <a:br>
              <a:rPr lang="de-DE" sz="2400" dirty="0"/>
            </a:b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01008"/>
            <a:ext cx="5308866" cy="17281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Wir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r>
              <a:rPr lang="en-US" dirty="0" smtClean="0"/>
              <a:t> Deutsch.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später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bestelle</a:t>
            </a:r>
            <a:r>
              <a:rPr lang="en-US" dirty="0" smtClean="0"/>
              <a:t> einen </a:t>
            </a:r>
            <a:r>
              <a:rPr lang="en-US" dirty="0" err="1" smtClean="0"/>
              <a:t>Kaffee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13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866527"/>
          </a:xfrm>
        </p:spPr>
        <p:txBody>
          <a:bodyPr>
            <a:normAutofit/>
          </a:bodyPr>
          <a:lstStyle/>
          <a:p>
            <a:r>
              <a:rPr lang="de-DE" dirty="0"/>
              <a:t>Berufe im Tourismus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1112" y="1448780"/>
            <a:ext cx="7488832" cy="4572508"/>
          </a:xfrm>
        </p:spPr>
        <p:txBody>
          <a:bodyPr>
            <a:normAutofit/>
          </a:bodyPr>
          <a:lstStyle/>
          <a:p>
            <a:r>
              <a:rPr lang="de-DE" sz="4000" b="1" u="sng" dirty="0">
                <a:solidFill>
                  <a:schemeClr val="accent6">
                    <a:lumMod val="75000"/>
                  </a:schemeClr>
                </a:solidFill>
              </a:rPr>
              <a:t>das Hotel  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Hotelmanager –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Hotelmanager</a:t>
            </a:r>
            <a:r>
              <a:rPr lang="de-DE" sz="2800" dirty="0">
                <a:solidFill>
                  <a:srgbClr val="FF0000"/>
                </a:solidFill>
              </a:rPr>
              <a:t>in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Chef –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Chef</a:t>
            </a:r>
            <a:r>
              <a:rPr lang="de-DE" sz="2800" dirty="0">
                <a:solidFill>
                  <a:srgbClr val="FF0000"/>
                </a:solidFill>
              </a:rPr>
              <a:t>in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Rezeptionist  -  </a:t>
            </a:r>
            <a:r>
              <a:rPr lang="de-DE" sz="2800" dirty="0">
                <a:solidFill>
                  <a:srgbClr val="FF0000"/>
                </a:solidFill>
              </a:rPr>
              <a:t>die</a:t>
            </a:r>
            <a:r>
              <a:rPr lang="de-DE" sz="2800" dirty="0"/>
              <a:t> Rezeptionist</a:t>
            </a:r>
            <a:r>
              <a:rPr lang="de-DE" sz="2800" dirty="0">
                <a:solidFill>
                  <a:srgbClr val="FF0000"/>
                </a:solidFill>
              </a:rPr>
              <a:t>in</a:t>
            </a:r>
          </a:p>
          <a:p>
            <a:r>
              <a:rPr lang="de-DE" sz="2800" dirty="0"/>
              <a:t>das Zimmermädchen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de-DE" sz="2800" dirty="0"/>
              <a:t> </a:t>
            </a:r>
            <a:r>
              <a:rPr lang="de-DE" sz="2800" dirty="0" err="1"/>
              <a:t>Roomboy</a:t>
            </a:r>
            <a:endParaRPr lang="de-DE" sz="28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72633" y="270934"/>
            <a:ext cx="6798734" cy="1303867"/>
          </a:xfrm>
        </p:spPr>
        <p:txBody>
          <a:bodyPr/>
          <a:lstStyle/>
          <a:p>
            <a:r>
              <a:rPr lang="de-DE" b="1" u="sng" dirty="0">
                <a:solidFill>
                  <a:schemeClr val="accent6">
                    <a:lumMod val="75000"/>
                  </a:schemeClr>
                </a:solidFill>
              </a:rPr>
              <a:t>Das Restaurant</a:t>
            </a:r>
            <a:endParaRPr lang="el-G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6140" y="2348880"/>
            <a:ext cx="6798736" cy="3444997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800" dirty="0"/>
              <a:t>der Koch – die Köchin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dirty="0" err="1"/>
              <a:t>Kochchef</a:t>
            </a:r>
            <a:r>
              <a:rPr lang="de-DE" sz="2800" dirty="0"/>
              <a:t> – die Kochchefin</a:t>
            </a:r>
          </a:p>
          <a:p>
            <a:endParaRPr lang="de-DE" sz="2800" dirty="0"/>
          </a:p>
          <a:p>
            <a:r>
              <a:rPr lang="de-DE" sz="2800" dirty="0"/>
              <a:t>der Kellner  -  die Kellnerin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204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Garamond</vt:lpstr>
      <vt:lpstr>Times New Roman</vt:lpstr>
      <vt:lpstr>Οργανικό</vt:lpstr>
      <vt:lpstr>PowerPoint Presentation</vt:lpstr>
      <vt:lpstr> ΤΟ ΡΗΜΑ – ΕΝΕΣΤΩΤΑΣ                            (das Verb –Präsens)</vt:lpstr>
      <vt:lpstr>PowerPoint Presentation</vt:lpstr>
      <vt:lpstr>PowerPoint Presentation</vt:lpstr>
      <vt:lpstr>PowerPoint Presentation</vt:lpstr>
      <vt:lpstr>PowerPoint Presentation</vt:lpstr>
      <vt:lpstr>Vorsicht!/ Προσοχή!       Στα Γερμανικά το Υποκείμενο του ρήματος ΔΕΝ παραλείπεται ποτέ! </vt:lpstr>
      <vt:lpstr>Berufe im Tourismus</vt:lpstr>
      <vt:lpstr>Das Restaurant</vt:lpstr>
      <vt:lpstr>das Zimmer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</dc:title>
  <dc:creator>user</dc:creator>
  <cp:lastModifiedBy>Irini Melekseni</cp:lastModifiedBy>
  <cp:revision>24</cp:revision>
  <cp:lastPrinted>2023-03-15T06:53:19Z</cp:lastPrinted>
  <dcterms:created xsi:type="dcterms:W3CDTF">2020-05-20T17:23:13Z</dcterms:created>
  <dcterms:modified xsi:type="dcterms:W3CDTF">2023-03-15T15:37:46Z</dcterms:modified>
</cp:coreProperties>
</file>